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3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2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7F9-D6D4-744E-BF43-6CC21B810C02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E942-F28E-7643-940C-7F36C0CC7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GCG039-137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18790" cy="6858000"/>
          </a:xfrm>
          <a:prstGeom prst="rect">
            <a:avLst/>
          </a:prstGeom>
        </p:spPr>
      </p:pic>
      <p:pic>
        <p:nvPicPr>
          <p:cNvPr id="5" name="Picture 4" descr="CGCG039-137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2968">
            <a:off x="1977080" y="1457078"/>
            <a:ext cx="3318568" cy="2455980"/>
          </a:xfrm>
          <a:prstGeom prst="rect">
            <a:avLst/>
          </a:prstGeom>
        </p:spPr>
      </p:pic>
      <p:pic>
        <p:nvPicPr>
          <p:cNvPr id="6" name="Picture 5" descr="Screen Shot 2017-10-19 at 4.44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42" y="3030364"/>
            <a:ext cx="3354757" cy="3409158"/>
          </a:xfrm>
          <a:prstGeom prst="rect">
            <a:avLst/>
          </a:prstGeom>
        </p:spPr>
      </p:pic>
      <p:pic>
        <p:nvPicPr>
          <p:cNvPr id="7" name="Picture 6" descr="CGCG039-137_rotated337de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43" y="1925733"/>
            <a:ext cx="3354757" cy="36623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941431" y="4271369"/>
            <a:ext cx="1024618" cy="375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93043" y="4689848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66049" y="4461891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5980" y="3434411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5325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3" y="0"/>
            <a:ext cx="7523939" cy="6858000"/>
          </a:xfrm>
          <a:prstGeom prst="rect">
            <a:avLst/>
          </a:prstGeom>
        </p:spPr>
      </p:pic>
      <p:pic>
        <p:nvPicPr>
          <p:cNvPr id="2" name="Picture 1" descr="IC5325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6100" flipV="1">
            <a:off x="777091" y="2255192"/>
            <a:ext cx="4122354" cy="3004470"/>
          </a:xfrm>
          <a:prstGeom prst="rect">
            <a:avLst/>
          </a:prstGeom>
        </p:spPr>
      </p:pic>
      <p:pic>
        <p:nvPicPr>
          <p:cNvPr id="14" name="Picture 13" descr="IC5325_rotated195deg_zoom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348" y="2467580"/>
            <a:ext cx="3750652" cy="380655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739393" y="5093896"/>
            <a:ext cx="1241088" cy="317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5238" y="5472012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8068" y="4848581"/>
            <a:ext cx="88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redside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84237" y="4848581"/>
            <a:ext cx="103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95892" y="2467580"/>
            <a:ext cx="168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 </a:t>
            </a:r>
            <a:r>
              <a:rPr lang="en-US" dirty="0" err="1" smtClean="0"/>
              <a:t>deg</a:t>
            </a:r>
            <a:r>
              <a:rPr lang="en-US" dirty="0" smtClean="0"/>
              <a:t> rotated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6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CG-03-58-009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7" y="0"/>
            <a:ext cx="7407107" cy="6858000"/>
          </a:xfrm>
          <a:prstGeom prst="rect">
            <a:avLst/>
          </a:prstGeom>
        </p:spPr>
      </p:pic>
      <p:pic>
        <p:nvPicPr>
          <p:cNvPr id="5" name="Picture 4" descr="MCG-03-58-009_rotated207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53" y="2962896"/>
            <a:ext cx="3391647" cy="3446869"/>
          </a:xfrm>
          <a:prstGeom prst="rect">
            <a:avLst/>
          </a:prstGeom>
        </p:spPr>
      </p:pic>
      <p:pic>
        <p:nvPicPr>
          <p:cNvPr id="6" name="Picture 5" descr="MCG-03-58-009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2009" flipH="1">
            <a:off x="1026739" y="2955416"/>
            <a:ext cx="4427777" cy="29919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0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513_finding_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" y="0"/>
            <a:ext cx="7465523" cy="6858000"/>
          </a:xfrm>
          <a:prstGeom prst="rect">
            <a:avLst/>
          </a:prstGeom>
        </p:spPr>
      </p:pic>
      <p:pic>
        <p:nvPicPr>
          <p:cNvPr id="3" name="Picture 2" descr="NGC3513_rotated300d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00" y="2219213"/>
            <a:ext cx="3833300" cy="41914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263162" y="4747569"/>
            <a:ext cx="548387" cy="923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86931" y="5630746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Increasing wavelength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9976" y="3824030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Blue side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0389" y="524922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 side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NGC3513_2_rotation_curve_xphys_helio_vobs_vrotObs_new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6341">
            <a:off x="1525488" y="246043"/>
            <a:ext cx="3981351" cy="29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GC3633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8" y="0"/>
            <a:ext cx="7372058" cy="6858000"/>
          </a:xfrm>
          <a:prstGeom prst="rect">
            <a:avLst/>
          </a:prstGeom>
        </p:spPr>
      </p:pic>
      <p:pic>
        <p:nvPicPr>
          <p:cNvPr id="5" name="Picture 4" descr="NGC3633_2_rotation_curve_xphys_helio_vobs_vrotObs_ne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9497">
            <a:off x="3656717" y="743466"/>
            <a:ext cx="3430328" cy="2538690"/>
          </a:xfrm>
          <a:prstGeom prst="rect">
            <a:avLst/>
          </a:prstGeom>
        </p:spPr>
      </p:pic>
      <p:pic>
        <p:nvPicPr>
          <p:cNvPr id="6" name="Picture 5" descr="NGC3633_rotated7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24" y="3049679"/>
            <a:ext cx="3082875" cy="337541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071311" y="4531115"/>
            <a:ext cx="331919" cy="909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61218" y="4161783"/>
            <a:ext cx="228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wavelength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50599" y="4516685"/>
            <a:ext cx="97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side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1218" y="5440224"/>
            <a:ext cx="103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1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1566_FindingCh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6" y="0"/>
            <a:ext cx="7465523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693647" y="5378824"/>
            <a:ext cx="1195295" cy="6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26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4626</TotalTime>
  <Words>26</Words>
  <Application>Microsoft Macintosh PowerPoint</Application>
  <PresentationFormat>On-screen Show (4:3)</PresentationFormat>
  <Paragraphs>13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French</dc:creator>
  <cp:lastModifiedBy>David French</cp:lastModifiedBy>
  <cp:revision>13</cp:revision>
  <dcterms:created xsi:type="dcterms:W3CDTF">2017-10-19T21:33:50Z</dcterms:created>
  <dcterms:modified xsi:type="dcterms:W3CDTF">2017-10-23T02:40:06Z</dcterms:modified>
</cp:coreProperties>
</file>